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C90F130-A890-41E5-9B18-FD6279518333}" type="datetimeFigureOut">
              <a:rPr lang="sr-Latn-CS" smtClean="0"/>
              <a:pPr/>
              <a:t>16.4.2020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FD9B357-D95B-437F-86C8-88BB1D50C2FB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0F130-A890-41E5-9B18-FD6279518333}" type="datetimeFigureOut">
              <a:rPr lang="sr-Latn-CS" smtClean="0"/>
              <a:pPr/>
              <a:t>16.4.2020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9B357-D95B-437F-86C8-88BB1D50C2FB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0F130-A890-41E5-9B18-FD6279518333}" type="datetimeFigureOut">
              <a:rPr lang="sr-Latn-CS" smtClean="0"/>
              <a:pPr/>
              <a:t>16.4.2020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9B357-D95B-437F-86C8-88BB1D50C2FB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C90F130-A890-41E5-9B18-FD6279518333}" type="datetimeFigureOut">
              <a:rPr lang="sr-Latn-CS" smtClean="0"/>
              <a:pPr/>
              <a:t>16.4.2020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9B357-D95B-437F-86C8-88BB1D50C2FB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C90F130-A890-41E5-9B18-FD6279518333}" type="datetimeFigureOut">
              <a:rPr lang="sr-Latn-CS" smtClean="0"/>
              <a:pPr/>
              <a:t>16.4.2020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FD9B357-D95B-437F-86C8-88BB1D50C2FB}" type="slidenum">
              <a:rPr lang="bs-Latn-BA" smtClean="0"/>
              <a:pPr/>
              <a:t>‹#›</a:t>
            </a:fld>
            <a:endParaRPr lang="bs-Latn-BA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C90F130-A890-41E5-9B18-FD6279518333}" type="datetimeFigureOut">
              <a:rPr lang="sr-Latn-CS" smtClean="0"/>
              <a:pPr/>
              <a:t>16.4.2020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D9B357-D95B-437F-86C8-88BB1D50C2FB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C90F130-A890-41E5-9B18-FD6279518333}" type="datetimeFigureOut">
              <a:rPr lang="sr-Latn-CS" smtClean="0"/>
              <a:pPr/>
              <a:t>16.4.2020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FD9B357-D95B-437F-86C8-88BB1D50C2FB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0F130-A890-41E5-9B18-FD6279518333}" type="datetimeFigureOut">
              <a:rPr lang="sr-Latn-CS" smtClean="0"/>
              <a:pPr/>
              <a:t>16.4.2020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9B357-D95B-437F-86C8-88BB1D50C2FB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C90F130-A890-41E5-9B18-FD6279518333}" type="datetimeFigureOut">
              <a:rPr lang="sr-Latn-CS" smtClean="0"/>
              <a:pPr/>
              <a:t>16.4.2020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D9B357-D95B-437F-86C8-88BB1D50C2FB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C90F130-A890-41E5-9B18-FD6279518333}" type="datetimeFigureOut">
              <a:rPr lang="sr-Latn-CS" smtClean="0"/>
              <a:pPr/>
              <a:t>16.4.2020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FD9B357-D95B-437F-86C8-88BB1D50C2FB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C90F130-A890-41E5-9B18-FD6279518333}" type="datetimeFigureOut">
              <a:rPr lang="sr-Latn-CS" smtClean="0"/>
              <a:pPr/>
              <a:t>16.4.2020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FD9B357-D95B-437F-86C8-88BB1D50C2FB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C90F130-A890-41E5-9B18-FD6279518333}" type="datetimeFigureOut">
              <a:rPr lang="sr-Latn-CS" smtClean="0"/>
              <a:pPr/>
              <a:t>16.4.2020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FD9B357-D95B-437F-86C8-88BB1D50C2FB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szenica.com/" TargetMode="External"/><Relationship Id="rId2" Type="http://schemas.openxmlformats.org/officeDocument/2006/relationships/hyperlink" Target="mailto:pprehrambena@yahoo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357166"/>
            <a:ext cx="8501122" cy="6500834"/>
          </a:xfrm>
        </p:spPr>
        <p:txBody>
          <a:bodyPr>
            <a:normAutofit fontScale="92500" lnSpcReduction="10000"/>
          </a:bodyPr>
          <a:lstStyle/>
          <a:p>
            <a:endParaRPr lang="bs-Latn-BA" sz="4400" b="1" i="1" u="sng" dirty="0" smtClean="0">
              <a:solidFill>
                <a:srgbClr val="7030A0"/>
              </a:solidFill>
            </a:endParaRPr>
          </a:p>
          <a:p>
            <a:pPr algn="ctr"/>
            <a:r>
              <a:rPr lang="bs-Latn-BA" sz="4400" b="1" i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PREDMETI ZNAČAJNI ZA UPIS ZA ODREĐENO ZVANJE ILI ZANIMANJE:</a:t>
            </a:r>
          </a:p>
          <a:p>
            <a:endParaRPr lang="bs-Latn-BA" sz="4000" b="1" i="1" u="sng" dirty="0" smtClean="0"/>
          </a:p>
          <a:p>
            <a:endParaRPr lang="bs-Latn-BA" sz="4000" b="1" i="1" u="sng" dirty="0" smtClean="0"/>
          </a:p>
          <a:p>
            <a:pPr algn="r"/>
            <a:endParaRPr lang="bs-Latn-BA" b="1" i="1" u="sng" dirty="0" smtClean="0"/>
          </a:p>
          <a:p>
            <a:pPr algn="r"/>
            <a:r>
              <a:rPr lang="bs-Latn-BA" b="1" i="1" dirty="0" smtClean="0">
                <a:solidFill>
                  <a:schemeClr val="tx1"/>
                </a:solidFill>
              </a:rPr>
              <a:t>JU Mješovita srednja škola Zenica </a:t>
            </a:r>
          </a:p>
          <a:p>
            <a:pPr algn="r"/>
            <a:r>
              <a:rPr lang="bs-Latn-BA" b="1" i="1" dirty="0" smtClean="0">
                <a:solidFill>
                  <a:schemeClr val="tx1"/>
                </a:solidFill>
              </a:rPr>
              <a:t>Dr. Adolfa Goldbergera 10</a:t>
            </a:r>
          </a:p>
          <a:p>
            <a:pPr algn="r"/>
            <a:r>
              <a:rPr lang="bs-Latn-BA" b="1" i="1" dirty="0" smtClean="0">
                <a:solidFill>
                  <a:schemeClr val="tx1"/>
                </a:solidFill>
              </a:rPr>
              <a:t>e-mail: </a:t>
            </a:r>
            <a:r>
              <a:rPr lang="bs-Latn-BA" b="1" i="1" dirty="0" smtClean="0">
                <a:solidFill>
                  <a:schemeClr val="tx1"/>
                </a:solidFill>
                <a:hlinkClick r:id="rId2"/>
              </a:rPr>
              <a:t>pprehrambena@yahoo.com</a:t>
            </a:r>
            <a:endParaRPr lang="bs-Latn-BA" b="1" i="1" dirty="0" smtClean="0">
              <a:solidFill>
                <a:schemeClr val="tx1"/>
              </a:solidFill>
            </a:endParaRPr>
          </a:p>
          <a:p>
            <a:pPr algn="r"/>
            <a:r>
              <a:rPr lang="bs-Latn-BA" b="1" i="1" dirty="0" smtClean="0">
                <a:solidFill>
                  <a:schemeClr val="tx1"/>
                </a:solidFill>
              </a:rPr>
              <a:t>web: </a:t>
            </a:r>
            <a:r>
              <a:rPr lang="bs-Latn-BA" b="1" i="1" dirty="0" smtClean="0">
                <a:solidFill>
                  <a:schemeClr val="tx1"/>
                </a:solidFill>
                <a:hlinkClick r:id="rId3"/>
              </a:rPr>
              <a:t>www.msszenica.com</a:t>
            </a:r>
            <a:endParaRPr lang="bs-Latn-BA" b="1" i="1" dirty="0" smtClean="0">
              <a:solidFill>
                <a:schemeClr val="tx1"/>
              </a:solidFill>
            </a:endParaRPr>
          </a:p>
          <a:p>
            <a:pPr algn="r"/>
            <a:r>
              <a:rPr lang="bs-Latn-BA" b="1" i="1" dirty="0" smtClean="0">
                <a:solidFill>
                  <a:schemeClr val="tx1"/>
                </a:solidFill>
              </a:rPr>
              <a:t>Tel: </a:t>
            </a:r>
            <a:r>
              <a:rPr lang="bs-Latn-BA" b="1" i="1" dirty="0" smtClean="0">
                <a:solidFill>
                  <a:schemeClr val="tx1"/>
                </a:solidFill>
              </a:rPr>
              <a:t>032/460-386</a:t>
            </a:r>
          </a:p>
          <a:p>
            <a:pPr algn="r"/>
            <a:r>
              <a:rPr lang="bs-Latn-BA" b="1" i="1" dirty="0" smtClean="0">
                <a:solidFill>
                  <a:schemeClr val="tx1"/>
                </a:solidFill>
              </a:rPr>
              <a:t>Instagram: mss_zenica</a:t>
            </a:r>
          </a:p>
          <a:p>
            <a:pPr algn="r"/>
            <a:r>
              <a:rPr lang="bs-Latn-BA" b="1" i="1" dirty="0" smtClean="0">
                <a:solidFill>
                  <a:schemeClr val="tx1"/>
                </a:solidFill>
              </a:rPr>
              <a:t>FB: Mješovita srednja škola Zenica</a:t>
            </a:r>
            <a:endParaRPr lang="bs-Latn-BA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2143140"/>
          </a:xfrm>
        </p:spPr>
        <p:txBody>
          <a:bodyPr>
            <a:normAutofit/>
          </a:bodyPr>
          <a:lstStyle/>
          <a:p>
            <a:r>
              <a:rPr lang="bs-Latn-BA" sz="3600" b="0" dirty="0" smtClean="0">
                <a:latin typeface="Aharoni" pitchFamily="2" charset="-79"/>
                <a:cs typeface="Aharoni" pitchFamily="2" charset="-79"/>
              </a:rPr>
              <a:t>Zvanje / zanimanje </a:t>
            </a:r>
            <a:br>
              <a:rPr lang="bs-Latn-BA" sz="3600" b="0" dirty="0" smtClean="0">
                <a:latin typeface="Aharoni" pitchFamily="2" charset="-79"/>
                <a:cs typeface="Aharoni" pitchFamily="2" charset="-79"/>
              </a:rPr>
            </a:br>
            <a:r>
              <a:rPr lang="bs-Latn-BA" sz="3600" i="1" dirty="0" smtClean="0">
                <a:latin typeface="Aharoni" pitchFamily="2" charset="-79"/>
                <a:cs typeface="Aharoni" pitchFamily="2" charset="-79"/>
              </a:rPr>
              <a:t>Trgovac</a:t>
            </a:r>
            <a:r>
              <a:rPr lang="bs-Latn-BA" i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bs-Latn-BA" i="1" dirty="0" smtClean="0">
                <a:latin typeface="Aharoni" pitchFamily="2" charset="-79"/>
                <a:cs typeface="Aharoni" pitchFamily="2" charset="-79"/>
              </a:rPr>
            </a:b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bs-Latn-BA" b="1" dirty="0" smtClean="0"/>
          </a:p>
          <a:p>
            <a:pPr lvl="0">
              <a:buNone/>
            </a:pPr>
            <a:endParaRPr lang="bs-Latn-BA" b="1" dirty="0" smtClean="0"/>
          </a:p>
          <a:p>
            <a:pPr lvl="0"/>
            <a:r>
              <a:rPr lang="bs-Latn-BA" b="1" dirty="0" smtClean="0"/>
              <a:t>1 predmet: Bosanski/Hrvatski/Srpski jezik</a:t>
            </a:r>
            <a:endParaRPr lang="bs-Latn-BA" dirty="0" smtClean="0"/>
          </a:p>
          <a:p>
            <a:pPr lvl="0"/>
            <a:r>
              <a:rPr lang="bs-Latn-BA" b="1" dirty="0" smtClean="0"/>
              <a:t>2 predmet: Strani jezik</a:t>
            </a:r>
            <a:endParaRPr lang="bs-Latn-BA" dirty="0" smtClean="0"/>
          </a:p>
          <a:p>
            <a:pPr lvl="0"/>
            <a:r>
              <a:rPr lang="bs-Latn-BA" b="1" dirty="0" smtClean="0"/>
              <a:t>3 predmet: Matematika </a:t>
            </a:r>
            <a:endParaRPr lang="bs-Latn-BA" dirty="0" smtClean="0"/>
          </a:p>
          <a:p>
            <a:endParaRPr lang="bs-Latn-BA" dirty="0" smtClean="0"/>
          </a:p>
          <a:p>
            <a:endParaRPr lang="bs-Latn-B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680332"/>
          </a:xfrm>
        </p:spPr>
        <p:txBody>
          <a:bodyPr>
            <a:normAutofit/>
          </a:bodyPr>
          <a:lstStyle/>
          <a:p>
            <a:r>
              <a:rPr lang="bs-Latn-BA" sz="3400" b="0" dirty="0" smtClean="0">
                <a:latin typeface="Aharoni" pitchFamily="2" charset="-79"/>
                <a:cs typeface="Aharoni" pitchFamily="2" charset="-79"/>
              </a:rPr>
              <a:t>Zvanje / zanimanje </a:t>
            </a:r>
            <a:br>
              <a:rPr lang="bs-Latn-BA" sz="3400" b="0" dirty="0" smtClean="0">
                <a:latin typeface="Aharoni" pitchFamily="2" charset="-79"/>
                <a:cs typeface="Aharoni" pitchFamily="2" charset="-79"/>
              </a:rPr>
            </a:br>
            <a:r>
              <a:rPr lang="bs-Latn-BA" sz="3400" i="1" dirty="0" smtClean="0">
                <a:latin typeface="Aharoni" pitchFamily="2" charset="-79"/>
                <a:cs typeface="Aharoni" pitchFamily="2" charset="-79"/>
              </a:rPr>
              <a:t>Poslastičar</a:t>
            </a:r>
            <a:r>
              <a:rPr lang="bs-Latn-BA" i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bs-Latn-BA" i="1" dirty="0" smtClean="0">
                <a:latin typeface="Aharoni" pitchFamily="2" charset="-79"/>
                <a:cs typeface="Aharoni" pitchFamily="2" charset="-79"/>
              </a:rPr>
            </a:b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bs-Latn-BA" b="1" dirty="0" smtClean="0"/>
          </a:p>
          <a:p>
            <a:pPr lvl="0">
              <a:buNone/>
            </a:pPr>
            <a:endParaRPr lang="bs-Latn-BA" b="1" dirty="0" smtClean="0"/>
          </a:p>
          <a:p>
            <a:pPr lvl="0"/>
            <a:r>
              <a:rPr lang="bs-Latn-BA" b="1" dirty="0" smtClean="0"/>
              <a:t>1 predmet: Bosanski/Hrvatski/Srpski jezik</a:t>
            </a:r>
            <a:endParaRPr lang="bs-Latn-BA" dirty="0" smtClean="0"/>
          </a:p>
          <a:p>
            <a:pPr lvl="0"/>
            <a:r>
              <a:rPr lang="bs-Latn-BA" b="1" dirty="0" smtClean="0"/>
              <a:t>2 predmet: Strani jezik</a:t>
            </a:r>
            <a:endParaRPr lang="bs-Latn-BA" dirty="0" smtClean="0"/>
          </a:p>
          <a:p>
            <a:pPr lvl="0"/>
            <a:r>
              <a:rPr lang="bs-Latn-BA" b="1" dirty="0" smtClean="0"/>
              <a:t>3 predmet: Geografija/Zemljopis</a:t>
            </a:r>
            <a:endParaRPr lang="bs-Latn-BA" dirty="0" smtClean="0"/>
          </a:p>
          <a:p>
            <a:endParaRPr lang="bs-Latn-BA" dirty="0" smtClean="0"/>
          </a:p>
          <a:p>
            <a:endParaRPr lang="bs-Latn-B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7239000" cy="2571768"/>
          </a:xfrm>
        </p:spPr>
        <p:txBody>
          <a:bodyPr>
            <a:normAutofit/>
          </a:bodyPr>
          <a:lstStyle/>
          <a:p>
            <a:r>
              <a:rPr lang="bs-Latn-BA" sz="3400" b="0" dirty="0" smtClean="0">
                <a:latin typeface="Aharoni" pitchFamily="2" charset="-79"/>
                <a:cs typeface="Aharoni" pitchFamily="2" charset="-79"/>
              </a:rPr>
              <a:t>Zvanje / zanimanje </a:t>
            </a:r>
            <a:br>
              <a:rPr lang="bs-Latn-BA" sz="3400" b="0" dirty="0" smtClean="0">
                <a:latin typeface="Aharoni" pitchFamily="2" charset="-79"/>
                <a:cs typeface="Aharoni" pitchFamily="2" charset="-79"/>
              </a:rPr>
            </a:br>
            <a:r>
              <a:rPr lang="bs-Latn-BA" sz="3400" i="1" dirty="0" smtClean="0">
                <a:latin typeface="Aharoni" pitchFamily="2" charset="-79"/>
                <a:cs typeface="Aharoni" pitchFamily="2" charset="-79"/>
              </a:rPr>
              <a:t>Mesar</a:t>
            </a:r>
            <a:r>
              <a:rPr lang="bs-Latn-BA" i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bs-Latn-BA" i="1" dirty="0" smtClean="0">
                <a:latin typeface="Aharoni" pitchFamily="2" charset="-79"/>
                <a:cs typeface="Aharoni" pitchFamily="2" charset="-79"/>
              </a:rPr>
            </a:b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bs-Latn-BA" b="1" dirty="0" smtClean="0"/>
          </a:p>
          <a:p>
            <a:pPr lvl="0">
              <a:buNone/>
            </a:pPr>
            <a:endParaRPr lang="bs-Latn-BA" b="1" dirty="0" smtClean="0"/>
          </a:p>
          <a:p>
            <a:pPr lvl="0"/>
            <a:r>
              <a:rPr lang="bs-Latn-BA" b="1" dirty="0" smtClean="0"/>
              <a:t>1 predmet: Biologija</a:t>
            </a:r>
            <a:endParaRPr lang="bs-Latn-BA" dirty="0" smtClean="0"/>
          </a:p>
          <a:p>
            <a:pPr lvl="0"/>
            <a:r>
              <a:rPr lang="bs-Latn-BA" b="1" dirty="0" smtClean="0"/>
              <a:t>2 predmet: Hemija/Kemija</a:t>
            </a:r>
            <a:endParaRPr lang="bs-Latn-BA" dirty="0" smtClean="0"/>
          </a:p>
          <a:p>
            <a:pPr lvl="0"/>
            <a:r>
              <a:rPr lang="bs-Latn-BA" b="1" dirty="0" smtClean="0"/>
              <a:t>3 predmet: Tehnička kultura </a:t>
            </a:r>
            <a:endParaRPr lang="bs-Latn-BA" dirty="0" smtClean="0"/>
          </a:p>
          <a:p>
            <a:endParaRPr lang="bs-Latn-BA" dirty="0" smtClean="0"/>
          </a:p>
          <a:p>
            <a:endParaRPr lang="bs-Latn-B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bs-Latn-BA" i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bs-Latn-BA" i="1" dirty="0" smtClean="0">
                <a:latin typeface="Aharoni" pitchFamily="2" charset="-79"/>
                <a:cs typeface="Aharoni" pitchFamily="2" charset="-79"/>
              </a:rPr>
            </a:br>
            <a:r>
              <a:rPr lang="bs-Latn-BA" i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bs-Latn-BA" i="1" dirty="0" smtClean="0">
                <a:latin typeface="Aharoni" pitchFamily="2" charset="-79"/>
                <a:cs typeface="Aharoni" pitchFamily="2" charset="-79"/>
              </a:rPr>
            </a:br>
            <a:r>
              <a:rPr lang="bs-Latn-BA" i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bs-Latn-BA" i="1" dirty="0" smtClean="0">
                <a:latin typeface="Aharoni" pitchFamily="2" charset="-79"/>
                <a:cs typeface="Aharoni" pitchFamily="2" charset="-79"/>
              </a:rPr>
            </a:br>
            <a:r>
              <a:rPr lang="bs-Latn-BA" i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bs-Latn-BA" i="1" dirty="0" smtClean="0">
                <a:latin typeface="Aharoni" pitchFamily="2" charset="-79"/>
                <a:cs typeface="Aharoni" pitchFamily="2" charset="-79"/>
              </a:rPr>
            </a:br>
            <a:r>
              <a:rPr lang="bs-Latn-BA" b="0" dirty="0" smtClean="0">
                <a:latin typeface="Aharoni" pitchFamily="2" charset="-79"/>
                <a:cs typeface="Aharoni" pitchFamily="2" charset="-79"/>
              </a:rPr>
              <a:t>Zvanje / zanimanje </a:t>
            </a:r>
            <a:br>
              <a:rPr lang="bs-Latn-BA" b="0" dirty="0" smtClean="0">
                <a:latin typeface="Aharoni" pitchFamily="2" charset="-79"/>
                <a:cs typeface="Aharoni" pitchFamily="2" charset="-79"/>
              </a:rPr>
            </a:br>
            <a:r>
              <a:rPr lang="bs-Latn-BA" i="1" dirty="0" smtClean="0">
                <a:latin typeface="Aharoni" pitchFamily="2" charset="-79"/>
                <a:cs typeface="Aharoni" pitchFamily="2" charset="-79"/>
              </a:rPr>
              <a:t>Veterinarski tehničar</a:t>
            </a:r>
            <a:br>
              <a:rPr lang="bs-Latn-BA" i="1" dirty="0" smtClean="0">
                <a:latin typeface="Aharoni" pitchFamily="2" charset="-79"/>
                <a:cs typeface="Aharoni" pitchFamily="2" charset="-79"/>
              </a:rPr>
            </a:b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094806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bs-Latn-BA" sz="3200" b="1" dirty="0" smtClean="0"/>
          </a:p>
          <a:p>
            <a:pPr lvl="0"/>
            <a:r>
              <a:rPr lang="bs-Latn-BA" sz="3200" b="1" dirty="0" smtClean="0"/>
              <a:t>1 predmet: Biologija</a:t>
            </a:r>
            <a:endParaRPr lang="bs-Latn-BA" sz="3200" dirty="0" smtClean="0"/>
          </a:p>
          <a:p>
            <a:pPr lvl="0"/>
            <a:r>
              <a:rPr lang="bs-Latn-BA" sz="3200" b="1" dirty="0" smtClean="0"/>
              <a:t>2 predmet: Hemija/Kemija</a:t>
            </a:r>
            <a:endParaRPr lang="bs-Latn-BA" sz="3200" dirty="0" smtClean="0"/>
          </a:p>
          <a:p>
            <a:pPr lvl="0"/>
            <a:r>
              <a:rPr lang="bs-Latn-BA" sz="3200" b="1" dirty="0" smtClean="0"/>
              <a:t>3 predmet: Fizika</a:t>
            </a:r>
            <a:endParaRPr lang="bs-Latn-BA" sz="3200" dirty="0" smtClean="0"/>
          </a:p>
          <a:p>
            <a:pPr>
              <a:buNone/>
            </a:pPr>
            <a:endParaRPr lang="bs-Latn-BA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1357322"/>
          </a:xfrm>
        </p:spPr>
        <p:txBody>
          <a:bodyPr>
            <a:normAutofit fontScale="90000"/>
          </a:bodyPr>
          <a:lstStyle/>
          <a:p>
            <a:r>
              <a:rPr lang="bs-Latn-BA" b="0" dirty="0" smtClean="0">
                <a:latin typeface="Aharoni" pitchFamily="2" charset="-79"/>
                <a:cs typeface="Aharoni" pitchFamily="2" charset="-79"/>
              </a:rPr>
              <a:t>Zvanje / zanimanje  </a:t>
            </a:r>
            <a:r>
              <a:rPr lang="bs-Latn-BA" i="1" dirty="0" smtClean="0">
                <a:latin typeface="Aharoni" pitchFamily="2" charset="-79"/>
                <a:cs typeface="Aharoni" pitchFamily="2" charset="-79"/>
              </a:rPr>
              <a:t>Poljoprivredni tehničar</a:t>
            </a:r>
            <a:br>
              <a:rPr lang="bs-Latn-BA" i="1" dirty="0" smtClean="0">
                <a:latin typeface="Aharoni" pitchFamily="2" charset="-79"/>
                <a:cs typeface="Aharoni" pitchFamily="2" charset="-79"/>
              </a:rPr>
            </a:br>
            <a:endParaRPr lang="bs-Latn-BA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bs-Latn-BA" b="1" dirty="0" smtClean="0"/>
          </a:p>
          <a:p>
            <a:pPr lvl="0">
              <a:buNone/>
            </a:pPr>
            <a:endParaRPr lang="bs-Latn-BA" b="1" dirty="0" smtClean="0"/>
          </a:p>
          <a:p>
            <a:pPr lvl="0"/>
            <a:r>
              <a:rPr lang="bs-Latn-BA" sz="3200" b="1" dirty="0" smtClean="0"/>
              <a:t>1 predmet: Biologija</a:t>
            </a:r>
            <a:endParaRPr lang="bs-Latn-BA" sz="3200" dirty="0" smtClean="0"/>
          </a:p>
          <a:p>
            <a:pPr lvl="0"/>
            <a:r>
              <a:rPr lang="bs-Latn-BA" sz="3200" b="1" dirty="0" smtClean="0"/>
              <a:t>2 predmet: Hemija/Kemija</a:t>
            </a:r>
            <a:endParaRPr lang="bs-Latn-BA" sz="3200" dirty="0" smtClean="0"/>
          </a:p>
          <a:p>
            <a:pPr lvl="0"/>
            <a:r>
              <a:rPr lang="bs-Latn-BA" sz="3200" b="1" dirty="0" smtClean="0"/>
              <a:t>3 predmet: Tehnička kultura </a:t>
            </a:r>
            <a:endParaRPr lang="bs-Latn-BA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857388"/>
          </a:xfrm>
        </p:spPr>
        <p:txBody>
          <a:bodyPr>
            <a:normAutofit/>
          </a:bodyPr>
          <a:lstStyle/>
          <a:p>
            <a:r>
              <a:rPr lang="bs-Latn-BA" sz="3400" b="0" dirty="0" smtClean="0">
                <a:latin typeface="Aharoni" pitchFamily="2" charset="-79"/>
                <a:cs typeface="Aharoni" pitchFamily="2" charset="-79"/>
              </a:rPr>
              <a:t>Zvanje / zanimanje</a:t>
            </a:r>
            <a:br>
              <a:rPr lang="bs-Latn-BA" sz="3400" b="0" dirty="0" smtClean="0">
                <a:latin typeface="Aharoni" pitchFamily="2" charset="-79"/>
                <a:cs typeface="Aharoni" pitchFamily="2" charset="-79"/>
              </a:rPr>
            </a:br>
            <a:r>
              <a:rPr lang="bs-Latn-BA" sz="3400" b="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bs-Latn-BA" sz="3400" b="0" i="1" dirty="0" smtClean="0">
                <a:latin typeface="Aharoni" pitchFamily="2" charset="-79"/>
                <a:cs typeface="Aharoni" pitchFamily="2" charset="-79"/>
              </a:rPr>
              <a:t>Prehrambeni tehničar </a:t>
            </a:r>
            <a:r>
              <a:rPr lang="bs-Latn-BA" sz="3400" i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bs-Latn-BA" sz="3400" i="1" dirty="0" smtClean="0">
                <a:latin typeface="Aharoni" pitchFamily="2" charset="-79"/>
                <a:cs typeface="Aharoni" pitchFamily="2" charset="-79"/>
              </a:rPr>
            </a:br>
            <a:endParaRPr lang="bs-Latn-BA" sz="3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bs-Latn-BA" b="1" dirty="0" smtClean="0"/>
          </a:p>
          <a:p>
            <a:pPr lvl="0">
              <a:buNone/>
            </a:pPr>
            <a:endParaRPr lang="bs-Latn-BA" b="1" dirty="0" smtClean="0"/>
          </a:p>
          <a:p>
            <a:pPr lvl="0"/>
            <a:r>
              <a:rPr lang="bs-Latn-BA" sz="3200" b="1" dirty="0" smtClean="0"/>
              <a:t>1 predmet: Biologija</a:t>
            </a:r>
            <a:endParaRPr lang="bs-Latn-BA" sz="3200" dirty="0" smtClean="0"/>
          </a:p>
          <a:p>
            <a:pPr lvl="0"/>
            <a:r>
              <a:rPr lang="bs-Latn-BA" sz="3200" b="1" dirty="0" smtClean="0"/>
              <a:t>2 predmet: Hemija/Kemija</a:t>
            </a:r>
            <a:endParaRPr lang="bs-Latn-BA" sz="3200" dirty="0" smtClean="0"/>
          </a:p>
          <a:p>
            <a:pPr lvl="0"/>
            <a:r>
              <a:rPr lang="bs-Latn-BA" sz="3200" b="1" dirty="0" smtClean="0"/>
              <a:t>3 predmet: Tehnička kultura </a:t>
            </a:r>
            <a:endParaRPr lang="bs-Latn-BA" sz="3200" dirty="0" smtClean="0"/>
          </a:p>
          <a:p>
            <a:endParaRPr lang="bs-Latn-B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714512"/>
          </a:xfrm>
        </p:spPr>
        <p:txBody>
          <a:bodyPr>
            <a:normAutofit fontScale="90000"/>
          </a:bodyPr>
          <a:lstStyle/>
          <a:p>
            <a:r>
              <a:rPr lang="bs-Latn-BA" b="0" dirty="0" smtClean="0">
                <a:latin typeface="Aharoni" pitchFamily="2" charset="-79"/>
                <a:cs typeface="Aharoni" pitchFamily="2" charset="-79"/>
              </a:rPr>
              <a:t>Zvanje / zanimanje  </a:t>
            </a:r>
            <a:br>
              <a:rPr lang="bs-Latn-BA" b="0" dirty="0" smtClean="0">
                <a:latin typeface="Aharoni" pitchFamily="2" charset="-79"/>
                <a:cs typeface="Aharoni" pitchFamily="2" charset="-79"/>
              </a:rPr>
            </a:br>
            <a:r>
              <a:rPr lang="bs-Latn-BA" b="0" i="1" dirty="0" smtClean="0">
                <a:latin typeface="Aharoni" pitchFamily="2" charset="-79"/>
                <a:cs typeface="Aharoni" pitchFamily="2" charset="-79"/>
              </a:rPr>
              <a:t>Poslovno – pravni tehničar</a:t>
            </a:r>
            <a:r>
              <a:rPr lang="bs-Latn-BA" i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bs-Latn-BA" i="1" dirty="0" smtClean="0">
                <a:latin typeface="Aharoni" pitchFamily="2" charset="-79"/>
                <a:cs typeface="Aharoni" pitchFamily="2" charset="-79"/>
              </a:rPr>
            </a:br>
            <a:endParaRPr lang="bs-Latn-BA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bs-Latn-BA" sz="3200" b="1" dirty="0" smtClean="0"/>
          </a:p>
          <a:p>
            <a:pPr lvl="0">
              <a:buNone/>
            </a:pPr>
            <a:endParaRPr lang="bs-Latn-BA" sz="3200" b="1" dirty="0" smtClean="0"/>
          </a:p>
          <a:p>
            <a:pPr lvl="0"/>
            <a:r>
              <a:rPr lang="bs-Latn-BA" b="1" dirty="0" smtClean="0"/>
              <a:t>1 predmet: Matematika</a:t>
            </a:r>
            <a:endParaRPr lang="bs-Latn-BA" dirty="0" smtClean="0"/>
          </a:p>
          <a:p>
            <a:pPr lvl="0"/>
            <a:r>
              <a:rPr lang="bs-Latn-BA" b="1" dirty="0" smtClean="0"/>
              <a:t>2 predmet: Bosanski/Hrvatski/Srpski jezik</a:t>
            </a:r>
            <a:endParaRPr lang="bs-Latn-BA" dirty="0" smtClean="0"/>
          </a:p>
          <a:p>
            <a:pPr lvl="0"/>
            <a:r>
              <a:rPr lang="bs-Latn-BA" b="1" dirty="0" smtClean="0"/>
              <a:t>3 predmet: Strani jezik</a:t>
            </a:r>
            <a:endParaRPr lang="bs-Latn-BA" dirty="0" smtClean="0"/>
          </a:p>
          <a:p>
            <a:endParaRPr lang="bs-Latn-BA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bs-Latn-BA" b="0" dirty="0" smtClean="0">
                <a:latin typeface="Aharoni" pitchFamily="2" charset="-79"/>
                <a:cs typeface="Aharoni" pitchFamily="2" charset="-79"/>
              </a:rPr>
              <a:t>Zvanje / zanimanje </a:t>
            </a:r>
            <a:br>
              <a:rPr lang="bs-Latn-BA" b="0" dirty="0" smtClean="0">
                <a:latin typeface="Aharoni" pitchFamily="2" charset="-79"/>
                <a:cs typeface="Aharoni" pitchFamily="2" charset="-79"/>
              </a:rPr>
            </a:br>
            <a:r>
              <a:rPr lang="bs-Latn-BA" i="1" dirty="0" smtClean="0">
                <a:latin typeface="Aharoni" pitchFamily="2" charset="-79"/>
                <a:cs typeface="Aharoni" pitchFamily="2" charset="-79"/>
              </a:rPr>
              <a:t>Ugostiteljski tehničar</a:t>
            </a:r>
            <a:br>
              <a:rPr lang="bs-Latn-BA" i="1" dirty="0" smtClean="0">
                <a:latin typeface="Aharoni" pitchFamily="2" charset="-79"/>
                <a:cs typeface="Aharoni" pitchFamily="2" charset="-79"/>
              </a:rPr>
            </a:b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bs-Latn-BA" b="1" dirty="0" smtClean="0"/>
          </a:p>
          <a:p>
            <a:pPr lvl="0">
              <a:buNone/>
            </a:pPr>
            <a:endParaRPr lang="bs-Latn-BA" b="1" dirty="0" smtClean="0"/>
          </a:p>
          <a:p>
            <a:pPr lvl="0"/>
            <a:r>
              <a:rPr lang="bs-Latn-BA" b="1" dirty="0" smtClean="0"/>
              <a:t>1 predmet: Bosanski/Hrvatski/Srpski jezik</a:t>
            </a:r>
            <a:endParaRPr lang="bs-Latn-BA" dirty="0" smtClean="0"/>
          </a:p>
          <a:p>
            <a:pPr lvl="0"/>
            <a:r>
              <a:rPr lang="bs-Latn-BA" b="1" dirty="0" smtClean="0"/>
              <a:t>2 predmet: Geografija/Zemljopis</a:t>
            </a:r>
            <a:endParaRPr lang="bs-Latn-BA" dirty="0" smtClean="0"/>
          </a:p>
          <a:p>
            <a:pPr lvl="0"/>
            <a:r>
              <a:rPr lang="bs-Latn-BA" b="1" dirty="0" smtClean="0"/>
              <a:t>3 predmet: Strani jezik</a:t>
            </a:r>
            <a:endParaRPr lang="bs-Latn-BA" dirty="0" smtClean="0"/>
          </a:p>
          <a:p>
            <a:endParaRPr lang="bs-Latn-B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</p:spPr>
        <p:txBody>
          <a:bodyPr>
            <a:normAutofit/>
          </a:bodyPr>
          <a:lstStyle/>
          <a:p>
            <a:r>
              <a:rPr lang="bs-Latn-BA" sz="3400" b="0" dirty="0" smtClean="0">
                <a:latin typeface="Aharoni" pitchFamily="2" charset="-79"/>
                <a:cs typeface="Aharoni" pitchFamily="2" charset="-79"/>
              </a:rPr>
              <a:t>Zvanje / zanimanje </a:t>
            </a:r>
            <a:br>
              <a:rPr lang="bs-Latn-BA" sz="3400" b="0" dirty="0" smtClean="0">
                <a:latin typeface="Aharoni" pitchFamily="2" charset="-79"/>
                <a:cs typeface="Aharoni" pitchFamily="2" charset="-79"/>
              </a:rPr>
            </a:br>
            <a:r>
              <a:rPr lang="bs-Latn-BA" sz="3400" i="1" dirty="0" smtClean="0">
                <a:latin typeface="Aharoni" pitchFamily="2" charset="-79"/>
                <a:cs typeface="Aharoni" pitchFamily="2" charset="-79"/>
              </a:rPr>
              <a:t>Ekološki tehničar</a:t>
            </a:r>
            <a:br>
              <a:rPr lang="bs-Latn-BA" sz="3400" i="1" dirty="0" smtClean="0">
                <a:latin typeface="Aharoni" pitchFamily="2" charset="-79"/>
                <a:cs typeface="Aharoni" pitchFamily="2" charset="-79"/>
              </a:rPr>
            </a:br>
            <a:endParaRPr lang="bs-Latn-BA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2786082"/>
          </a:xfrm>
        </p:spPr>
        <p:txBody>
          <a:bodyPr>
            <a:normAutofit lnSpcReduction="10000"/>
          </a:bodyPr>
          <a:lstStyle/>
          <a:p>
            <a:pPr lvl="0"/>
            <a:endParaRPr lang="bs-Latn-BA" b="1" dirty="0" smtClean="0"/>
          </a:p>
          <a:p>
            <a:pPr lvl="0"/>
            <a:endParaRPr lang="bs-Latn-BA" sz="3200" b="1" dirty="0" smtClean="0"/>
          </a:p>
          <a:p>
            <a:pPr lvl="0"/>
            <a:r>
              <a:rPr lang="bs-Latn-BA" sz="3200" b="1" dirty="0" smtClean="0"/>
              <a:t>1 predmet: Biologija</a:t>
            </a:r>
            <a:endParaRPr lang="bs-Latn-BA" sz="3200" dirty="0" smtClean="0"/>
          </a:p>
          <a:p>
            <a:pPr lvl="0"/>
            <a:r>
              <a:rPr lang="bs-Latn-BA" sz="3200" b="1" dirty="0" smtClean="0"/>
              <a:t>2 predmet: Hemija/Kemija</a:t>
            </a:r>
            <a:endParaRPr lang="bs-Latn-BA" sz="3200" dirty="0" smtClean="0"/>
          </a:p>
          <a:p>
            <a:pPr lvl="0"/>
            <a:r>
              <a:rPr lang="bs-Latn-BA" sz="3200" b="1" dirty="0" smtClean="0"/>
              <a:t>3 predmet: Tehnička kultura </a:t>
            </a:r>
            <a:endParaRPr lang="bs-Latn-BA" sz="3200" dirty="0" smtClean="0"/>
          </a:p>
          <a:p>
            <a:pPr>
              <a:buNone/>
            </a:pPr>
            <a:endParaRPr lang="bs-Latn-BA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857388"/>
          </a:xfrm>
        </p:spPr>
        <p:txBody>
          <a:bodyPr>
            <a:normAutofit/>
          </a:bodyPr>
          <a:lstStyle/>
          <a:p>
            <a:r>
              <a:rPr lang="bs-Latn-BA" sz="3400" b="0" dirty="0" smtClean="0">
                <a:latin typeface="Aharoni" pitchFamily="2" charset="-79"/>
                <a:cs typeface="Aharoni" pitchFamily="2" charset="-79"/>
              </a:rPr>
              <a:t>Zvanje / zanimanje </a:t>
            </a:r>
            <a:br>
              <a:rPr lang="bs-Latn-BA" sz="3400" b="0" dirty="0" smtClean="0">
                <a:latin typeface="Aharoni" pitchFamily="2" charset="-79"/>
                <a:cs typeface="Aharoni" pitchFamily="2" charset="-79"/>
              </a:rPr>
            </a:br>
            <a:r>
              <a:rPr lang="bs-Latn-BA" sz="3400" i="1" dirty="0" smtClean="0">
                <a:latin typeface="Aharoni" pitchFamily="2" charset="-79"/>
                <a:cs typeface="Aharoni" pitchFamily="2" charset="-79"/>
              </a:rPr>
              <a:t>Šumarski tehničar</a:t>
            </a:r>
            <a:r>
              <a:rPr lang="bs-Latn-BA" i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bs-Latn-BA" i="1" dirty="0" smtClean="0">
                <a:latin typeface="Aharoni" pitchFamily="2" charset="-79"/>
                <a:cs typeface="Aharoni" pitchFamily="2" charset="-79"/>
              </a:rPr>
            </a:b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bs-Latn-BA" b="1" dirty="0" smtClean="0"/>
          </a:p>
          <a:p>
            <a:pPr lvl="0">
              <a:buNone/>
            </a:pPr>
            <a:endParaRPr lang="bs-Latn-BA" sz="3200" b="1" dirty="0" smtClean="0"/>
          </a:p>
          <a:p>
            <a:pPr lvl="0"/>
            <a:r>
              <a:rPr lang="bs-Latn-BA" sz="3200" b="1" dirty="0" smtClean="0"/>
              <a:t>1 predmet: Biologija</a:t>
            </a:r>
            <a:endParaRPr lang="bs-Latn-BA" sz="3200" dirty="0" smtClean="0"/>
          </a:p>
          <a:p>
            <a:pPr lvl="0"/>
            <a:r>
              <a:rPr lang="bs-Latn-BA" sz="3200" b="1" dirty="0" smtClean="0"/>
              <a:t>2 predmet: Hemija/Kemija</a:t>
            </a:r>
            <a:endParaRPr lang="bs-Latn-BA" sz="3200" dirty="0" smtClean="0"/>
          </a:p>
          <a:p>
            <a:pPr lvl="0"/>
            <a:r>
              <a:rPr lang="bs-Latn-BA" sz="3200" b="1" dirty="0" smtClean="0"/>
              <a:t>3 predmet: Tehnička kultura </a:t>
            </a:r>
            <a:endParaRPr lang="bs-Latn-BA" sz="3200" dirty="0" smtClean="0"/>
          </a:p>
          <a:p>
            <a:endParaRPr lang="bs-Latn-BA" dirty="0" smtClean="0"/>
          </a:p>
          <a:p>
            <a:endParaRPr lang="bs-Latn-B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608894"/>
          </a:xfrm>
        </p:spPr>
        <p:txBody>
          <a:bodyPr>
            <a:normAutofit/>
          </a:bodyPr>
          <a:lstStyle/>
          <a:p>
            <a:r>
              <a:rPr lang="bs-Latn-BA" sz="3400" b="0" dirty="0" smtClean="0">
                <a:latin typeface="Aharoni" pitchFamily="2" charset="-79"/>
                <a:cs typeface="Aharoni" pitchFamily="2" charset="-79"/>
              </a:rPr>
              <a:t>Zvanje / zanimanje </a:t>
            </a:r>
            <a:br>
              <a:rPr lang="bs-Latn-BA" sz="3400" b="0" dirty="0" smtClean="0">
                <a:latin typeface="Aharoni" pitchFamily="2" charset="-79"/>
                <a:cs typeface="Aharoni" pitchFamily="2" charset="-79"/>
              </a:rPr>
            </a:br>
            <a:r>
              <a:rPr lang="bs-Latn-BA" sz="3400" i="1" dirty="0" smtClean="0">
                <a:latin typeface="Aharoni" pitchFamily="2" charset="-79"/>
                <a:cs typeface="Aharoni" pitchFamily="2" charset="-79"/>
              </a:rPr>
              <a:t>Kuhar</a:t>
            </a:r>
            <a:r>
              <a:rPr lang="bs-Latn-BA" i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bs-Latn-BA" i="1" dirty="0" smtClean="0">
                <a:latin typeface="Aharoni" pitchFamily="2" charset="-79"/>
                <a:cs typeface="Aharoni" pitchFamily="2" charset="-79"/>
              </a:rPr>
            </a:b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bs-Latn-BA" b="1" dirty="0" smtClean="0"/>
          </a:p>
          <a:p>
            <a:pPr lvl="0">
              <a:buNone/>
            </a:pPr>
            <a:endParaRPr lang="bs-Latn-BA" b="1" dirty="0" smtClean="0"/>
          </a:p>
          <a:p>
            <a:pPr lvl="0"/>
            <a:r>
              <a:rPr lang="bs-Latn-BA" b="1" dirty="0" smtClean="0"/>
              <a:t>1 predmet: Bosanski/Hrvatski/Srpski jezik</a:t>
            </a:r>
            <a:endParaRPr lang="bs-Latn-BA" dirty="0" smtClean="0"/>
          </a:p>
          <a:p>
            <a:pPr lvl="0"/>
            <a:r>
              <a:rPr lang="bs-Latn-BA" b="1" dirty="0" smtClean="0"/>
              <a:t>2 predmet: Strani jezik</a:t>
            </a:r>
            <a:endParaRPr lang="bs-Latn-BA" dirty="0" smtClean="0"/>
          </a:p>
          <a:p>
            <a:pPr lvl="0"/>
            <a:r>
              <a:rPr lang="bs-Latn-BA" b="1" dirty="0" smtClean="0"/>
              <a:t>3 predmet: Geografija/Zemljopis </a:t>
            </a:r>
            <a:endParaRPr lang="bs-Latn-BA" dirty="0" smtClean="0"/>
          </a:p>
          <a:p>
            <a:endParaRPr lang="bs-Latn-BA" dirty="0" smtClean="0"/>
          </a:p>
          <a:p>
            <a:endParaRPr lang="bs-Latn-B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180</TotalTime>
  <Words>217</Words>
  <Application>Microsoft Office PowerPoint</Application>
  <PresentationFormat>On-screen Show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Verve</vt:lpstr>
      <vt:lpstr> </vt:lpstr>
      <vt:lpstr>    Zvanje / zanimanje  Veterinarski tehničar </vt:lpstr>
      <vt:lpstr>Zvanje / zanimanje  Poljoprivredni tehničar </vt:lpstr>
      <vt:lpstr>Zvanje / zanimanje  Prehrambeni tehničar  </vt:lpstr>
      <vt:lpstr>Zvanje / zanimanje   Poslovno – pravni tehničar </vt:lpstr>
      <vt:lpstr>Zvanje / zanimanje  Ugostiteljski tehničar </vt:lpstr>
      <vt:lpstr>Zvanje / zanimanje  Ekološki tehničar </vt:lpstr>
      <vt:lpstr>Zvanje / zanimanje  Šumarski tehničar </vt:lpstr>
      <vt:lpstr>Zvanje / zanimanje  Kuhar </vt:lpstr>
      <vt:lpstr>Zvanje / zanimanje  Trgovac </vt:lpstr>
      <vt:lpstr>Zvanje / zanimanje  Poslastičar </vt:lpstr>
      <vt:lpstr>Zvanje / zanimanje  Mesar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Majda</dc:creator>
  <cp:lastModifiedBy>xy</cp:lastModifiedBy>
  <cp:revision>52</cp:revision>
  <dcterms:created xsi:type="dcterms:W3CDTF">2020-04-15T07:42:51Z</dcterms:created>
  <dcterms:modified xsi:type="dcterms:W3CDTF">2020-04-16T09:35:46Z</dcterms:modified>
</cp:coreProperties>
</file>